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55"/>
  </p:notes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3" r:id="rId34"/>
    <p:sldId id="372" r:id="rId35"/>
    <p:sldId id="300" r:id="rId36"/>
    <p:sldId id="305" r:id="rId37"/>
    <p:sldId id="306" r:id="rId38"/>
    <p:sldId id="307" r:id="rId39"/>
    <p:sldId id="374" r:id="rId40"/>
    <p:sldId id="375" r:id="rId41"/>
    <p:sldId id="376" r:id="rId42"/>
    <p:sldId id="377" r:id="rId43"/>
    <p:sldId id="308" r:id="rId44"/>
    <p:sldId id="310" r:id="rId45"/>
    <p:sldId id="309" r:id="rId46"/>
    <p:sldId id="311" r:id="rId47"/>
    <p:sldId id="383" r:id="rId48"/>
    <p:sldId id="304" r:id="rId49"/>
    <p:sldId id="312" r:id="rId50"/>
    <p:sldId id="378" r:id="rId51"/>
    <p:sldId id="379" r:id="rId52"/>
    <p:sldId id="298" r:id="rId53"/>
    <p:sldId id="384"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From now on, as I show slides of RDA, please feel free to go ahead and look yourself in the Toolkit.</a:t>
            </a:r>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 Now scroll</a:t>
            </a:r>
            <a:r>
              <a:rPr lang="en-US" baseline="0" smtClean="0"/>
              <a:t> down until you get to 6.11 Language of Expression.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a:p>
            <a:endParaRPr lang="en-US" baseline="0" smtClean="0"/>
          </a:p>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29</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with </a:t>
            </a:r>
            <a:r>
              <a:rPr lang="en-US" baseline="0" smtClean="0"/>
              <a:t>“Specific </a:t>
            </a:r>
            <a:r>
              <a:rPr lang="en-US" baseline="0" dirty="0" smtClean="0"/>
              <a:t>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Other translations are in the works.</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2461A0DC-3A69-4BF1-BD57-C80497730340}" type="slidenum">
              <a:rPr lang="en-US" smtClean="0"/>
              <a:pPr>
                <a:defRPr/>
              </a:pPr>
              <a:t>1</a:t>
            </a:fld>
            <a:endParaRPr lang="en-US"/>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82319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1587361">
            <a:off x="1415172"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705"/>
            <a:ext cx="8048625" cy="6076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43</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sz="half" idx="1"/>
          </p:nvPr>
        </p:nvSpPr>
        <p:spPr/>
        <p:txBody>
          <a:bodyPr/>
          <a:lstStyle/>
          <a:p>
            <a:endParaRPr lang="en-US" smtClean="0"/>
          </a:p>
        </p:txBody>
      </p:sp>
      <p:sp>
        <p:nvSpPr>
          <p:cNvPr id="12292" name="Content Placeholder 3"/>
          <p:cNvSpPr>
            <a:spLocks noGrp="1"/>
          </p:cNvSpPr>
          <p:nvPr>
            <p:ph sz="half" idx="2"/>
          </p:nvPr>
        </p:nvSpPr>
        <p:spPr/>
        <p:txBody>
          <a:bodyPr/>
          <a:lstStyle/>
          <a:p>
            <a:endParaRPr lang="en-US" smtClean="0"/>
          </a:p>
        </p:txBody>
      </p:sp>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26988"/>
            <a:ext cx="6581775" cy="608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“include any additional elements that are required in a particular case to differentiate the resource from one or more other resources bearing similar identifying information.”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45</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appear. “Other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371765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Brigham Young University,</a:t>
            </a:r>
          </a:p>
          <a:p>
            <a:pPr marL="0" indent="0" algn="ctr">
              <a:buNone/>
            </a:pPr>
            <a:r>
              <a:rPr lang="en-US" sz="2800" b="1"/>
              <a:t>Utah State Library,</a:t>
            </a:r>
          </a:p>
          <a:p>
            <a:pPr marL="0" indent="0" algn="ctr">
              <a:buNone/>
            </a:pPr>
            <a:r>
              <a:rPr lang="en-US" sz="2800" b="1"/>
              <a:t>University of Utah,</a:t>
            </a:r>
          </a:p>
          <a:p>
            <a:pPr marL="0" indent="0" algn="ctr">
              <a:buNone/>
            </a:pPr>
            <a:r>
              <a:rPr lang="en-US" sz="2800" b="1"/>
              <a:t>November 2012</a:t>
            </a:r>
            <a:endParaRPr lang="en-US" sz="2800" b="1" dirty="0" smtClean="0"/>
          </a:p>
          <a:p>
            <a:pPr algn="ctr" eaLnBrk="1" hangingPunct="1">
              <a:buFont typeface="Wingdings" pitchFamily="2" charset="2"/>
              <a:buNone/>
            </a:pPr>
            <a:endParaRPr lang="en-US" dirty="0" smtClean="0"/>
          </a:p>
        </p:txBody>
      </p:sp>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53</a:t>
            </a:fld>
            <a:endParaRPr lang="en-US"/>
          </a:p>
        </p:txBody>
      </p:sp>
    </p:spTree>
    <p:extLst>
      <p:ext uri="{BB962C8B-B14F-4D97-AF65-F5344CB8AC3E}">
        <p14:creationId xmlns:p14="http://schemas.microsoft.com/office/powerpoint/2010/main" val="37889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3030</Words>
  <Application>Microsoft Office PowerPoint</Application>
  <PresentationFormat>On-screen Show (4:3)</PresentationFormat>
  <Paragraphs>302</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3 RDA Basics Using the RDA Toolkit </vt:lpstr>
      <vt:lpstr>Login information for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326</cp:revision>
  <dcterms:created xsi:type="dcterms:W3CDTF">2009-02-12T16:45:06Z</dcterms:created>
  <dcterms:modified xsi:type="dcterms:W3CDTF">2012-11-20T18:04:03Z</dcterms:modified>
</cp:coreProperties>
</file>